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2"/>
  </p:notesMasterIdLst>
  <p:sldIdLst>
    <p:sldId id="256" r:id="rId2"/>
    <p:sldId id="260" r:id="rId3"/>
    <p:sldId id="276" r:id="rId4"/>
    <p:sldId id="282" r:id="rId5"/>
    <p:sldId id="289" r:id="rId6"/>
    <p:sldId id="279" r:id="rId7"/>
    <p:sldId id="291" r:id="rId8"/>
    <p:sldId id="285" r:id="rId9"/>
    <p:sldId id="277" r:id="rId10"/>
    <p:sldId id="270" r:id="rId11"/>
    <p:sldId id="286" r:id="rId12"/>
    <p:sldId id="280" r:id="rId13"/>
    <p:sldId id="281" r:id="rId14"/>
    <p:sldId id="273" r:id="rId15"/>
    <p:sldId id="283" r:id="rId16"/>
    <p:sldId id="292" r:id="rId17"/>
    <p:sldId id="293" r:id="rId18"/>
    <p:sldId id="295" r:id="rId19"/>
    <p:sldId id="294" r:id="rId20"/>
    <p:sldId id="288" r:id="rId21"/>
  </p:sldIdLst>
  <p:sldSz cx="17338675" cy="9753600"/>
  <p:notesSz cx="6858000" cy="9144000"/>
  <p:defaultTextStyle>
    <a:defPPr>
      <a:defRPr lang="en-US"/>
    </a:defPPr>
    <a:lvl1pPr marL="0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1pPr>
    <a:lvl2pPr marL="650184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2pPr>
    <a:lvl3pPr marL="1300368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3pPr>
    <a:lvl4pPr marL="1950552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4pPr>
    <a:lvl5pPr marL="2600736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5pPr>
    <a:lvl6pPr marL="3250921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6pPr>
    <a:lvl7pPr marL="3901105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7pPr>
    <a:lvl8pPr marL="4551289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8pPr>
    <a:lvl9pPr marL="5201473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54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64C8"/>
    <a:srgbClr val="FFD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26" autoAdjust="0"/>
    <p:restoredTop sz="94694" autoAdjust="0"/>
  </p:normalViewPr>
  <p:slideViewPr>
    <p:cSldViewPr snapToGrid="0" showGuides="1">
      <p:cViewPr varScale="1">
        <p:scale>
          <a:sx n="42" d="100"/>
          <a:sy n="42" d="100"/>
        </p:scale>
        <p:origin x="84" y="1278"/>
      </p:cViewPr>
      <p:guideLst>
        <p:guide orient="horz" pos="3072"/>
        <p:guide pos="54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80C0C-85DF-417F-8238-DB0D15743621}" type="datetimeFigureOut">
              <a:rPr lang="en-GB" smtClean="0"/>
              <a:t>14/05/2019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9A0A48-EDB1-4AFE-B1B7-10CE2A41649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01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1061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352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5474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3710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374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orpora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4147F-ED97-47AF-A1B3-C82A179CF7F3}" type="datetime1">
              <a:rPr lang="nl-NL" smtClean="0"/>
              <a:t>14-5-2019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‹nr.›</a:t>
            </a:fld>
            <a:endParaRPr lang="en-GB"/>
          </a:p>
        </p:txBody>
      </p:sp>
      <p:pic>
        <p:nvPicPr>
          <p:cNvPr id="9" name="Logo Larg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518" y="2275285"/>
            <a:ext cx="5462027" cy="417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36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14400" y="1393200"/>
            <a:ext cx="16424275" cy="6505200"/>
          </a:xfrm>
          <a:prstGeom prst="rect">
            <a:avLst/>
          </a:prstGeom>
          <a:solidFill>
            <a:srgbClr val="1E64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560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291073" y="2286000"/>
            <a:ext cx="15183367" cy="4436316"/>
          </a:xfrm>
        </p:spPr>
        <p:txBody>
          <a:bodyPr anchor="b">
            <a:noAutofit/>
          </a:bodyPr>
          <a:lstStyle>
            <a:lvl1pPr algn="l">
              <a:lnSpc>
                <a:spcPts val="11000"/>
              </a:lnSpc>
              <a:defRPr sz="10000" u="sng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</a:defRPr>
            </a:lvl1pPr>
          </a:lstStyle>
          <a:p>
            <a:r>
              <a:rPr lang="nl-NL" noProof="0"/>
              <a:t>Klik om stijl te bewerken</a:t>
            </a:r>
            <a:endParaRPr lang="nl-BE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283414" y="6874716"/>
            <a:ext cx="15191026" cy="583200"/>
          </a:xfrm>
        </p:spPr>
        <p:txBody>
          <a:bodyPr>
            <a:normAutofit/>
          </a:bodyPr>
          <a:lstStyle>
            <a:lvl1pPr marL="0" indent="0" algn="l">
              <a:lnSpc>
                <a:spcPts val="3600"/>
              </a:lnSpc>
              <a:buNone/>
              <a:defRPr sz="3000" baseline="0">
                <a:solidFill>
                  <a:srgbClr val="FFD200"/>
                </a:solidFill>
              </a:defRPr>
            </a:lvl1pPr>
            <a:lvl2pPr marL="650136" indent="0" algn="ctr">
              <a:buNone/>
              <a:defRPr sz="2844"/>
            </a:lvl2pPr>
            <a:lvl3pPr marL="1300270" indent="0" algn="ctr">
              <a:buNone/>
              <a:defRPr sz="2560"/>
            </a:lvl3pPr>
            <a:lvl4pPr marL="1950406" indent="0" algn="ctr">
              <a:buNone/>
              <a:defRPr sz="2275"/>
            </a:lvl4pPr>
            <a:lvl5pPr marL="2600542" indent="0" algn="ctr">
              <a:buNone/>
              <a:defRPr sz="2275"/>
            </a:lvl5pPr>
            <a:lvl6pPr marL="3250677" indent="0" algn="ctr">
              <a:buNone/>
              <a:defRPr sz="2275"/>
            </a:lvl6pPr>
            <a:lvl7pPr marL="3900813" indent="0" algn="ctr">
              <a:buNone/>
              <a:defRPr sz="2275"/>
            </a:lvl7pPr>
            <a:lvl8pPr marL="4550949" indent="0" algn="ctr">
              <a:buNone/>
              <a:defRPr sz="2275"/>
            </a:lvl8pPr>
            <a:lvl9pPr marL="5201083" indent="0" algn="ctr">
              <a:buNone/>
              <a:defRPr sz="2275"/>
            </a:lvl9pPr>
          </a:lstStyle>
          <a:p>
            <a:r>
              <a:rPr lang="nl-BE" noProof="0" dirty="0"/>
              <a:t>Klik om de ondertitel / presentator / datum [</a:t>
            </a:r>
            <a:r>
              <a:rPr lang="nl-BE" noProof="0" dirty="0" err="1"/>
              <a:t>dd</a:t>
            </a:r>
            <a:r>
              <a:rPr lang="nl-BE" noProof="0" dirty="0"/>
              <a:t>-mm-</a:t>
            </a:r>
            <a:r>
              <a:rPr lang="nl-BE" noProof="0" dirty="0" err="1"/>
              <a:t>yyyy</a:t>
            </a:r>
            <a:r>
              <a:rPr lang="nl-BE" noProof="0" dirty="0"/>
              <a:t>] te maken</a:t>
            </a:r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1371602" y="6408000"/>
            <a:ext cx="15012000" cy="576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60"/>
          </a:p>
        </p:txBody>
      </p:sp>
      <p:sp>
        <p:nvSpPr>
          <p:cNvPr id="10" name="Organisation Placeholder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8564452" y="388531"/>
            <a:ext cx="8293992" cy="540000"/>
          </a:xfrm>
        </p:spPr>
        <p:txBody>
          <a:bodyPr anchor="b" anchorCtr="0">
            <a:normAutofit/>
          </a:bodyPr>
          <a:lstStyle>
            <a:lvl1pPr marL="0" indent="0">
              <a:lnSpc>
                <a:spcPts val="1700"/>
              </a:lnSpc>
              <a:buNone/>
              <a:defRPr sz="1400" b="1" i="0" u="sng" cap="all" baseline="0">
                <a:solidFill>
                  <a:srgbClr val="1E64C8"/>
                </a:solidFill>
                <a:uFill>
                  <a:solidFill>
                    <a:schemeClr val="bg1"/>
                  </a:solidFill>
                </a:uFill>
              </a:defRPr>
            </a:lvl1pPr>
            <a:lvl2pPr marL="0" indent="0">
              <a:lnSpc>
                <a:spcPts val="1700"/>
              </a:lnSpc>
              <a:buNone/>
              <a:defRPr sz="1400" cap="all" baseline="0">
                <a:solidFill>
                  <a:srgbClr val="1E64C8"/>
                </a:solidFill>
                <a:uFill>
                  <a:solidFill>
                    <a:schemeClr val="bg1"/>
                  </a:solidFill>
                </a:uFill>
              </a:defRPr>
            </a:lvl2pPr>
          </a:lstStyle>
          <a:p>
            <a:pPr lvl="0"/>
            <a:r>
              <a:rPr lang="nl-BE" noProof="0" dirty="0"/>
              <a:t>Klik om de organisatie stijlen te bewerken</a:t>
            </a:r>
          </a:p>
          <a:p>
            <a:pPr lvl="1"/>
            <a:r>
              <a:rPr lang="nl-BE" noProof="0"/>
              <a:t>tweede niveau</a:t>
            </a:r>
            <a:endParaRPr lang="nl-BE" noProof="0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3200400" y="8366400"/>
            <a:ext cx="2286000" cy="928800"/>
          </a:xfr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 dirty="0"/>
              <a:t>Partnerlogo 1</a:t>
            </a:r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5713200" y="8366400"/>
            <a:ext cx="2286000" cy="928800"/>
          </a:xfr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 dirty="0"/>
              <a:t>Partnerlogo 2</a:t>
            </a:r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8229600" y="8366400"/>
            <a:ext cx="2322000" cy="928800"/>
          </a:xfr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 dirty="0"/>
              <a:t>Partnerlogo 3</a:t>
            </a:r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746000" y="8366400"/>
            <a:ext cx="2322000" cy="928800"/>
          </a:xfr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 dirty="0"/>
              <a:t>Partnerlogo 4</a:t>
            </a:r>
          </a:p>
        </p:txBody>
      </p:sp>
      <p:sp>
        <p:nvSpPr>
          <p:cNvPr id="5" name="Rectangle 4" hidden="1"/>
          <p:cNvSpPr/>
          <p:nvPr userDrawn="1"/>
        </p:nvSpPr>
        <p:spPr>
          <a:xfrm>
            <a:off x="914400" y="464400"/>
            <a:ext cx="15560040" cy="4644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560"/>
          </a:p>
        </p:txBody>
      </p:sp>
      <p:pic>
        <p:nvPicPr>
          <p:cNvPr id="16" name="Afbeelding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99" y="0"/>
            <a:ext cx="5572799" cy="139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14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14400" y="0"/>
            <a:ext cx="16424275" cy="7898400"/>
          </a:xfrm>
          <a:prstGeom prst="rect">
            <a:avLst/>
          </a:prstGeom>
          <a:solidFill>
            <a:srgbClr val="1E64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560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291073" y="3246120"/>
            <a:ext cx="15183367" cy="4436316"/>
          </a:xfrm>
        </p:spPr>
        <p:txBody>
          <a:bodyPr anchor="b">
            <a:noAutofit/>
          </a:bodyPr>
          <a:lstStyle>
            <a:lvl1pPr algn="l">
              <a:lnSpc>
                <a:spcPts val="11000"/>
              </a:lnSpc>
              <a:defRPr sz="10000" u="sng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</a:defRPr>
            </a:lvl1pPr>
          </a:lstStyle>
          <a:p>
            <a:r>
              <a:rPr lang="nl-BE" noProof="0" dirty="0"/>
              <a:t>klik om een hoofdstuktitel te maken.</a:t>
            </a:r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1371602" y="7344000"/>
            <a:ext cx="15012000" cy="576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6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0520" y="8948711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rgbClr val="1E64C8"/>
                </a:solidFill>
              </a:defRPr>
            </a:lvl1pPr>
          </a:lstStyle>
          <a:p>
            <a:fld id="{7AE184E0-0BD4-4705-A12B-9B71DDE63301}" type="slidenum">
              <a:rPr lang="nl-BE" noProof="0" smtClean="0"/>
              <a:pPr/>
              <a:t>‹nr.›</a:t>
            </a:fld>
            <a:endParaRPr lang="nl-BE" noProof="0" dirty="0"/>
          </a:p>
        </p:txBody>
      </p:sp>
      <p:sp>
        <p:nvSpPr>
          <p:cNvPr id="10" name="Rectangle 9" hidden="1"/>
          <p:cNvSpPr/>
          <p:nvPr userDrawn="1"/>
        </p:nvSpPr>
        <p:spPr>
          <a:xfrm>
            <a:off x="914400" y="464400"/>
            <a:ext cx="15560040" cy="4644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560"/>
          </a:p>
        </p:txBody>
      </p:sp>
    </p:spTree>
    <p:extLst>
      <p:ext uri="{BB962C8B-B14F-4D97-AF65-F5344CB8AC3E}">
        <p14:creationId xmlns:p14="http://schemas.microsoft.com/office/powerpoint/2010/main" val="1294732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Klik om stijl te bewerken</a:t>
            </a:r>
            <a:endParaRPr lang="nl-BE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5825" y="1194364"/>
            <a:ext cx="15699575" cy="6696000"/>
          </a:xfrm>
        </p:spPr>
        <p:txBody>
          <a:bodyPr/>
          <a:lstStyle>
            <a:lvl1pPr defTabSz="457167"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 defTabSz="457167">
              <a:lnSpc>
                <a:spcPct val="120000"/>
              </a:lnSpc>
              <a:defRPr/>
            </a:lvl3pPr>
            <a:lvl4pPr marL="2328688" indent="-550822" defTabSz="1912795">
              <a:lnSpc>
                <a:spcPct val="120000"/>
              </a:lnSpc>
              <a:tabLst/>
              <a:defRPr/>
            </a:lvl4pPr>
            <a:lvl5pPr marL="2962053" indent="-442881" defTabSz="457167">
              <a:lnSpc>
                <a:spcPct val="120000"/>
              </a:lnSpc>
              <a:buFont typeface="Arial" panose="020B0604020202020204" pitchFamily="34" charset="0"/>
              <a:buChar char="̶"/>
              <a:defRPr/>
            </a:lvl5pPr>
          </a:lstStyle>
          <a:p>
            <a:pPr lvl="0"/>
            <a:r>
              <a:rPr lang="nl-BE" noProof="0" dirty="0"/>
              <a:t>Click </a:t>
            </a:r>
            <a:r>
              <a:rPr lang="nl-BE" noProof="0" dirty="0" err="1"/>
              <a:t>to</a:t>
            </a:r>
            <a:r>
              <a:rPr lang="nl-BE" noProof="0" dirty="0"/>
              <a:t> </a:t>
            </a:r>
            <a:r>
              <a:rPr lang="nl-BE" noProof="0" dirty="0" err="1"/>
              <a:t>edit</a:t>
            </a:r>
            <a:r>
              <a:rPr lang="nl-BE" noProof="0" dirty="0"/>
              <a:t> Master </a:t>
            </a:r>
            <a:r>
              <a:rPr lang="nl-BE" noProof="0" dirty="0" err="1"/>
              <a:t>text</a:t>
            </a:r>
            <a:r>
              <a:rPr lang="nl-BE" noProof="0" dirty="0"/>
              <a:t> </a:t>
            </a:r>
            <a:r>
              <a:rPr lang="nl-BE" noProof="0" dirty="0" err="1"/>
              <a:t>styles</a:t>
            </a:r>
            <a:endParaRPr lang="nl-BE" noProof="0" dirty="0"/>
          </a:p>
          <a:p>
            <a:pPr lvl="1"/>
            <a:r>
              <a:rPr lang="nl-BE" noProof="0" dirty="0"/>
              <a:t>Second level</a:t>
            </a:r>
          </a:p>
          <a:p>
            <a:pPr lvl="2"/>
            <a:r>
              <a:rPr lang="nl-BE" noProof="0" dirty="0" err="1"/>
              <a:t>Third</a:t>
            </a:r>
            <a:r>
              <a:rPr lang="nl-BE" noProof="0" dirty="0"/>
              <a:t> level</a:t>
            </a:r>
          </a:p>
          <a:p>
            <a:pPr lvl="3"/>
            <a:r>
              <a:rPr lang="nl-BE" noProof="0" dirty="0" err="1"/>
              <a:t>Fourth</a:t>
            </a:r>
            <a:r>
              <a:rPr lang="nl-BE" noProof="0" dirty="0"/>
              <a:t> level</a:t>
            </a:r>
          </a:p>
          <a:p>
            <a:pPr lvl="4"/>
            <a:r>
              <a:rPr lang="nl-BE" noProof="0" dirty="0" err="1"/>
              <a:t>Fifth</a:t>
            </a:r>
            <a:r>
              <a:rPr lang="nl-BE" noProof="0" dirty="0"/>
              <a:t>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70885-0B31-4E06-AE71-7E16801F2838}" type="datetime1">
              <a:rPr lang="nl-BE" noProof="0" smtClean="0"/>
              <a:t>14/05/2019</a:t>
            </a:fld>
            <a:endParaRPr lang="nl-BE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‹nr.›</a:t>
            </a:fld>
            <a:endParaRPr lang="nl-BE" noProof="0" dirty="0"/>
          </a:p>
        </p:txBody>
      </p:sp>
    </p:spTree>
    <p:extLst>
      <p:ext uri="{BB962C8B-B14F-4D97-AF65-F5344CB8AC3E}">
        <p14:creationId xmlns:p14="http://schemas.microsoft.com/office/powerpoint/2010/main" val="3081577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Klik om stijl te bewerken</a:t>
            </a:r>
            <a:endParaRPr lang="nl-BE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10F60-8C93-4C37-B51A-4DDAE36F7E9B}" type="datetime1">
              <a:rPr lang="nl-BE" noProof="0" smtClean="0"/>
              <a:t>14/05/2019</a:t>
            </a:fld>
            <a:endParaRPr lang="nl-BE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10104438" y="1371918"/>
            <a:ext cx="6299999" cy="6498000"/>
          </a:xfrm>
        </p:spPr>
        <p:txBody>
          <a:bodyPr/>
          <a:lstStyle>
            <a:lvl1pPr marL="85719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 dirty="0"/>
              <a:t>Photo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0520" y="8948711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rgbClr val="1E64C8"/>
                </a:solidFill>
              </a:defRPr>
            </a:lvl1pPr>
          </a:lstStyle>
          <a:p>
            <a:fld id="{7AE184E0-0BD4-4705-A12B-9B71DDE63301}" type="slidenum">
              <a:rPr lang="nl-BE" noProof="0" smtClean="0"/>
              <a:pPr/>
              <a:t>‹nr.›</a:t>
            </a:fld>
            <a:endParaRPr lang="nl-BE" noProof="0" dirty="0"/>
          </a:p>
        </p:txBody>
      </p: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5825" y="1194364"/>
            <a:ext cx="8441999" cy="6696000"/>
          </a:xfrm>
        </p:spPr>
        <p:txBody>
          <a:bodyPr/>
          <a:lstStyle>
            <a:lvl1pPr defTabSz="457167"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 defTabSz="457167">
              <a:lnSpc>
                <a:spcPct val="120000"/>
              </a:lnSpc>
              <a:defRPr/>
            </a:lvl3pPr>
            <a:lvl4pPr defTabSz="457167">
              <a:lnSpc>
                <a:spcPct val="120000"/>
              </a:lnSpc>
              <a:defRPr/>
            </a:lvl4pPr>
            <a:lvl5pPr defTabSz="457167">
              <a:lnSpc>
                <a:spcPct val="120000"/>
              </a:lnSpc>
              <a:defRPr/>
            </a:lvl5pPr>
          </a:lstStyle>
          <a:p>
            <a:pPr lvl="0"/>
            <a:r>
              <a:rPr lang="nl-BE" noProof="0" dirty="0"/>
              <a:t>Click </a:t>
            </a:r>
            <a:r>
              <a:rPr lang="nl-BE" noProof="0" dirty="0" err="1"/>
              <a:t>to</a:t>
            </a:r>
            <a:r>
              <a:rPr lang="nl-BE" noProof="0" dirty="0"/>
              <a:t> </a:t>
            </a:r>
            <a:r>
              <a:rPr lang="nl-BE" noProof="0" dirty="0" err="1"/>
              <a:t>edit</a:t>
            </a:r>
            <a:r>
              <a:rPr lang="nl-BE" noProof="0" dirty="0"/>
              <a:t> Master </a:t>
            </a:r>
            <a:r>
              <a:rPr lang="nl-BE" noProof="0" dirty="0" err="1"/>
              <a:t>text</a:t>
            </a:r>
            <a:r>
              <a:rPr lang="nl-BE" noProof="0" dirty="0"/>
              <a:t> </a:t>
            </a:r>
            <a:r>
              <a:rPr lang="nl-BE" noProof="0" dirty="0" err="1"/>
              <a:t>styles</a:t>
            </a:r>
            <a:endParaRPr lang="nl-BE" noProof="0" dirty="0"/>
          </a:p>
          <a:p>
            <a:pPr lvl="1"/>
            <a:r>
              <a:rPr lang="nl-BE" noProof="0" dirty="0"/>
              <a:t>Second level</a:t>
            </a:r>
          </a:p>
          <a:p>
            <a:pPr lvl="2"/>
            <a:r>
              <a:rPr lang="nl-BE" noProof="0" dirty="0" err="1"/>
              <a:t>Third</a:t>
            </a:r>
            <a:r>
              <a:rPr lang="nl-BE" noProof="0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1314887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Klik om stijl te bewerken</a:t>
            </a:r>
            <a:endParaRPr lang="nl-BE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594B6-17DF-4759-A7A5-128AFEA77F2C}" type="datetime1">
              <a:rPr lang="nl-BE" noProof="0" smtClean="0"/>
              <a:t>14/05/2019</a:t>
            </a:fld>
            <a:endParaRPr lang="nl-BE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‹nr.›</a:t>
            </a:fld>
            <a:endParaRPr lang="nl-BE" noProof="0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952040" y="1371600"/>
            <a:ext cx="15480000" cy="65016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 dirty="0"/>
              <a:t>Photo</a:t>
            </a:r>
          </a:p>
        </p:txBody>
      </p:sp>
    </p:spTree>
    <p:extLst>
      <p:ext uri="{BB962C8B-B14F-4D97-AF65-F5344CB8AC3E}">
        <p14:creationId xmlns:p14="http://schemas.microsoft.com/office/powerpoint/2010/main" val="374516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81384-1200-4D40-BEF0-3A17A1F906F4}" type="datetime1">
              <a:rPr lang="nl-NL" noProof="0" smtClean="0"/>
              <a:t>14-5-2019</a:t>
            </a:fld>
            <a:endParaRPr lang="nl-NL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7" name="Covering Background"/>
          <p:cNvSpPr/>
          <p:nvPr userDrawn="1"/>
        </p:nvSpPr>
        <p:spPr>
          <a:xfrm>
            <a:off x="-1" y="0"/>
            <a:ext cx="17337600" cy="9753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560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17337600" cy="9753600"/>
          </a:xfrm>
        </p:spPr>
        <p:txBody>
          <a:bodyPr/>
          <a:lstStyle>
            <a:lvl1pPr marL="85719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 dirty="0"/>
              <a:t>Photo</a:t>
            </a:r>
          </a:p>
        </p:txBody>
      </p:sp>
    </p:spTree>
    <p:extLst>
      <p:ext uri="{BB962C8B-B14F-4D97-AF65-F5344CB8AC3E}">
        <p14:creationId xmlns:p14="http://schemas.microsoft.com/office/powerpoint/2010/main" val="2949418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14400" y="1393200"/>
            <a:ext cx="16424275" cy="6505200"/>
          </a:xfrm>
          <a:prstGeom prst="rect">
            <a:avLst/>
          </a:prstGeom>
          <a:solidFill>
            <a:srgbClr val="1E64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560" noProof="0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9215999" y="3096007"/>
            <a:ext cx="7257600" cy="1717969"/>
          </a:xfrm>
        </p:spPr>
        <p:txBody>
          <a:bodyPr>
            <a:normAutofit/>
          </a:bodyPr>
          <a:lstStyle>
            <a:lvl1pPr marL="0" indent="0">
              <a:lnSpc>
                <a:spcPts val="35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Klik om de namen van </a:t>
            </a:r>
            <a:r>
              <a:rPr lang="nl-NL" dirty="0" err="1"/>
              <a:t>social</a:t>
            </a:r>
            <a:r>
              <a:rPr lang="nl-NL" dirty="0"/>
              <a:t> media in te typen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291073" y="1743240"/>
            <a:ext cx="7419544" cy="5769600"/>
          </a:xfrm>
        </p:spPr>
        <p:txBody>
          <a:bodyPr anchor="t" anchorCtr="0">
            <a:noAutofit/>
          </a:bodyPr>
          <a:lstStyle>
            <a:lvl1pPr algn="l">
              <a:lnSpc>
                <a:spcPts val="3500"/>
              </a:lnSpc>
              <a:defRPr sz="2500" u="none" cap="none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+mn-lt"/>
              </a:defRPr>
            </a:lvl1pPr>
          </a:lstStyle>
          <a:p>
            <a:r>
              <a:rPr lang="nl-BE" noProof="0" dirty="0"/>
              <a:t>Klik om de gegevens van de presentator in </a:t>
            </a:r>
            <a:r>
              <a:rPr lang="nl-BE" noProof="0"/>
              <a:t>te typen</a:t>
            </a:r>
            <a:endParaRPr lang="nl-BE" noProof="0" dirty="0"/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1371602" y="1828800"/>
            <a:ext cx="15012000" cy="599976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6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99" y="0"/>
            <a:ext cx="5572799" cy="139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8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0119" y="136033"/>
            <a:ext cx="15705281" cy="86369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nl-BE" noProof="0" dirty="0"/>
              <a:t>Klik om de stijl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825" y="1194364"/>
            <a:ext cx="15699575" cy="669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noProof="0" dirty="0"/>
              <a:t>Click </a:t>
            </a:r>
            <a:r>
              <a:rPr lang="nl-BE" noProof="0" dirty="0" err="1"/>
              <a:t>to</a:t>
            </a:r>
            <a:r>
              <a:rPr lang="nl-BE" noProof="0" dirty="0"/>
              <a:t> </a:t>
            </a:r>
            <a:r>
              <a:rPr lang="nl-BE" noProof="0" dirty="0" err="1"/>
              <a:t>edit</a:t>
            </a:r>
            <a:r>
              <a:rPr lang="nl-BE" noProof="0" dirty="0"/>
              <a:t> Master </a:t>
            </a:r>
            <a:r>
              <a:rPr lang="nl-BE" noProof="0" dirty="0" err="1"/>
              <a:t>text</a:t>
            </a:r>
            <a:r>
              <a:rPr lang="nl-BE" noProof="0" dirty="0"/>
              <a:t> </a:t>
            </a:r>
            <a:r>
              <a:rPr lang="nl-BE" noProof="0" dirty="0" err="1"/>
              <a:t>styles</a:t>
            </a:r>
            <a:endParaRPr lang="nl-BE" noProof="0" dirty="0"/>
          </a:p>
          <a:p>
            <a:pPr lvl="1"/>
            <a:r>
              <a:rPr lang="nl-BE" noProof="0" dirty="0"/>
              <a:t>Second level</a:t>
            </a:r>
          </a:p>
          <a:p>
            <a:pPr lvl="2"/>
            <a:r>
              <a:rPr lang="nl-BE" noProof="0" dirty="0" err="1"/>
              <a:t>Third</a:t>
            </a:r>
            <a:r>
              <a:rPr lang="nl-BE" noProof="0" dirty="0"/>
              <a:t>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72394" y="8948711"/>
            <a:ext cx="2297926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70D1A-A3AB-4E9F-892E-C45B5A80FDBF}" type="datetime1">
              <a:rPr lang="nl-BE" noProof="0" smtClean="0"/>
              <a:t>14/05/2019</a:t>
            </a:fld>
            <a:endParaRPr lang="nl-BE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10241" y="8994423"/>
            <a:ext cx="8353563" cy="437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0520" y="8948711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rgbClr val="1E64C8"/>
                </a:solidFill>
              </a:defRPr>
            </a:lvl1pPr>
          </a:lstStyle>
          <a:p>
            <a:fld id="{7AE184E0-0BD4-4705-A12B-9B71DDE63301}" type="slidenum">
              <a:rPr lang="nl-BE" noProof="0" smtClean="0"/>
              <a:pPr/>
              <a:t>‹nr.›</a:t>
            </a:fld>
            <a:endParaRPr lang="nl-BE" noProof="0" dirty="0"/>
          </a:p>
        </p:txBody>
      </p:sp>
      <p:sp>
        <p:nvSpPr>
          <p:cNvPr id="7" name="Title positioning box" hidden="1"/>
          <p:cNvSpPr/>
          <p:nvPr userDrawn="1"/>
        </p:nvSpPr>
        <p:spPr>
          <a:xfrm>
            <a:off x="927268" y="367200"/>
            <a:ext cx="15480000" cy="463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60"/>
          </a:p>
        </p:txBody>
      </p:sp>
      <p:sp>
        <p:nvSpPr>
          <p:cNvPr id="8" name="Text positoning box" hidden="1"/>
          <p:cNvSpPr/>
          <p:nvPr userDrawn="1"/>
        </p:nvSpPr>
        <p:spPr>
          <a:xfrm>
            <a:off x="927268" y="1584000"/>
            <a:ext cx="8229600" cy="630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60"/>
          </a:p>
        </p:txBody>
      </p:sp>
      <p:sp>
        <p:nvSpPr>
          <p:cNvPr id="9" name="Logo positioning box" hidden="1"/>
          <p:cNvSpPr/>
          <p:nvPr userDrawn="1"/>
        </p:nvSpPr>
        <p:spPr>
          <a:xfrm flipV="1">
            <a:off x="928805" y="7878850"/>
            <a:ext cx="15478465" cy="141635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6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17" y="7906160"/>
            <a:ext cx="2308379" cy="1847440"/>
          </a:xfrm>
          <a:prstGeom prst="rect">
            <a:avLst/>
          </a:prstGeom>
        </p:spPr>
      </p:pic>
      <p:sp>
        <p:nvSpPr>
          <p:cNvPr id="12" name="Text positoning box" hidden="1"/>
          <p:cNvSpPr/>
          <p:nvPr userDrawn="1"/>
        </p:nvSpPr>
        <p:spPr>
          <a:xfrm>
            <a:off x="9172106" y="1584000"/>
            <a:ext cx="914400" cy="630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60"/>
          </a:p>
        </p:txBody>
      </p:sp>
      <p:sp>
        <p:nvSpPr>
          <p:cNvPr id="13" name="Text positoning box" hidden="1"/>
          <p:cNvSpPr/>
          <p:nvPr userDrawn="1"/>
        </p:nvSpPr>
        <p:spPr>
          <a:xfrm>
            <a:off x="10099369" y="1356360"/>
            <a:ext cx="6307895" cy="6527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60"/>
          </a:p>
        </p:txBody>
      </p:sp>
    </p:spTree>
    <p:extLst>
      <p:ext uri="{BB962C8B-B14F-4D97-AF65-F5344CB8AC3E}">
        <p14:creationId xmlns:p14="http://schemas.microsoft.com/office/powerpoint/2010/main" val="3770589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673" r:id="rId3"/>
    <p:sldLayoutId id="2147483662" r:id="rId4"/>
    <p:sldLayoutId id="2147483674" r:id="rId5"/>
    <p:sldLayoutId id="2147483666" r:id="rId6"/>
    <p:sldLayoutId id="2147483675" r:id="rId7"/>
    <p:sldLayoutId id="2147483676" r:id="rId8"/>
  </p:sldLayoutIdLst>
  <p:hf hdr="0" ftr="0" dt="0"/>
  <p:txStyles>
    <p:titleStyle>
      <a:lvl1pPr algn="l" defTabSz="1300270" rtl="0" eaLnBrk="1" latinLnBrk="0" hangingPunct="1">
        <a:lnSpc>
          <a:spcPct val="90000"/>
        </a:lnSpc>
        <a:spcBef>
          <a:spcPct val="0"/>
        </a:spcBef>
        <a:buNone/>
        <a:defRPr sz="5400" u="sng" kern="1200" cap="all" baseline="0">
          <a:solidFill>
            <a:srgbClr val="1E64C8"/>
          </a:solidFill>
          <a:uFill>
            <a:solidFill>
              <a:srgbClr val="1E64C8"/>
            </a:solidFill>
          </a:uFill>
          <a:latin typeface="+mj-lt"/>
          <a:ea typeface="+mj-ea"/>
          <a:cs typeface="+mj-cs"/>
        </a:defRPr>
      </a:lvl1pPr>
    </p:titleStyle>
    <p:bodyStyle>
      <a:lvl1pPr marL="536535" indent="-450815" algn="l" defTabSz="130027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̶"/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169900" indent="-450815" algn="l" defTabSz="457167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̶"/>
        <a:tabLst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1755643" indent="-449967" algn="l" defTabSz="130027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‒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1343" indent="-550822" algn="l" defTabSz="130027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–"/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130" indent="-1158790" algn="l" defTabSz="130027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45" indent="-325068" algn="l" defTabSz="130027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881" indent="-325068" algn="l" defTabSz="130027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15" indent="-325068" algn="l" defTabSz="130027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51" indent="-325068" algn="l" defTabSz="130027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6" algn="l" defTabSz="130027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0" algn="l" defTabSz="130027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06" algn="l" defTabSz="130027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42" algn="l" defTabSz="130027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77" algn="l" defTabSz="130027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13" algn="l" defTabSz="130027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49" algn="l" defTabSz="130027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083" algn="l" defTabSz="130027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Path</a:t>
            </a:r>
            <a:r>
              <a:rPr lang="nl-NL" dirty="0"/>
              <a:t> planner voor inventaris met autonome drone</a:t>
            </a:r>
          </a:p>
        </p:txBody>
      </p:sp>
      <p:sp>
        <p:nvSpPr>
          <p:cNvPr id="18" name="Ondertitel 1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Eindpresentatie – drone1</a:t>
            </a:r>
          </a:p>
        </p:txBody>
      </p:sp>
    </p:spTree>
    <p:extLst>
      <p:ext uri="{BB962C8B-B14F-4D97-AF65-F5344CB8AC3E}">
        <p14:creationId xmlns:p14="http://schemas.microsoft.com/office/powerpoint/2010/main" val="3355618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0120" y="136030"/>
            <a:ext cx="15705281" cy="863693"/>
          </a:xfrm>
        </p:spPr>
        <p:txBody>
          <a:bodyPr/>
          <a:lstStyle/>
          <a:p>
            <a:r>
              <a:rPr lang="nl-NL" dirty="0"/>
              <a:t>uitbreidingen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10</a:t>
            </a:fld>
            <a:endParaRPr lang="nl-BE" noProof="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18BE7AC-9F89-4359-A96A-482005084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320" y="960798"/>
            <a:ext cx="12165123" cy="879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57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u="none" dirty="0"/>
              <a:t>Technologieën</a:t>
            </a:r>
            <a:endParaRPr lang="nl-NL" u="non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11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59474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0120" y="136030"/>
            <a:ext cx="15705281" cy="863693"/>
          </a:xfrm>
        </p:spPr>
        <p:txBody>
          <a:bodyPr/>
          <a:lstStyle/>
          <a:p>
            <a:r>
              <a:rPr lang="nl-NL" dirty="0"/>
              <a:t>Leaflet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5825" y="1194364"/>
            <a:ext cx="15699575" cy="7342807"/>
          </a:xfrm>
        </p:spPr>
        <p:txBody>
          <a:bodyPr>
            <a:normAutofit fontScale="70000" lnSpcReduction="20000"/>
          </a:bodyPr>
          <a:lstStyle/>
          <a:p>
            <a:r>
              <a:rPr lang="nl-NL" dirty="0"/>
              <a:t>Javascript bibliotheek voor interactieve kaarten</a:t>
            </a:r>
          </a:p>
          <a:p>
            <a:r>
              <a:rPr lang="nl-NL" dirty="0"/>
              <a:t>Geïntegreerd in front-end als </a:t>
            </a:r>
            <a:r>
              <a:rPr lang="nl-NL" dirty="0" err="1"/>
              <a:t>Angular</a:t>
            </a:r>
            <a:r>
              <a:rPr lang="nl-NL" dirty="0"/>
              <a:t> Directive</a:t>
            </a:r>
          </a:p>
          <a:p>
            <a:r>
              <a:rPr lang="nl-NL" dirty="0"/>
              <a:t>Ondersteuning voor bestaande </a:t>
            </a:r>
            <a:r>
              <a:rPr lang="nl-NL" dirty="0" err="1"/>
              <a:t>plugins</a:t>
            </a:r>
            <a:r>
              <a:rPr lang="nl-NL" dirty="0"/>
              <a:t> (live data, </a:t>
            </a:r>
            <a:r>
              <a:rPr lang="nl-NL" dirty="0" err="1"/>
              <a:t>drawing</a:t>
            </a:r>
            <a:r>
              <a:rPr lang="nl-NL" dirty="0"/>
              <a:t>, </a:t>
            </a:r>
            <a:r>
              <a:rPr lang="nl-NL" dirty="0" err="1"/>
              <a:t>heatmaps</a:t>
            </a:r>
            <a:r>
              <a:rPr lang="nl-NL" dirty="0"/>
              <a:t> …)</a:t>
            </a:r>
          </a:p>
          <a:p>
            <a:pPr marL="719085" lvl="1" indent="0">
              <a:buNone/>
            </a:pPr>
            <a:endParaRPr lang="nl-NL" dirty="0"/>
          </a:p>
          <a:p>
            <a:r>
              <a:rPr lang="nl-NL" dirty="0"/>
              <a:t>Features</a:t>
            </a:r>
          </a:p>
          <a:p>
            <a:pPr lvl="1"/>
            <a:r>
              <a:rPr lang="nl-NL" dirty="0"/>
              <a:t>Ondersteuning voor mobile (</a:t>
            </a:r>
            <a:r>
              <a:rPr lang="nl-NL" dirty="0" err="1"/>
              <a:t>touch</a:t>
            </a:r>
            <a:r>
              <a:rPr lang="nl-NL" dirty="0"/>
              <a:t>, </a:t>
            </a:r>
            <a:r>
              <a:rPr lang="nl-NL" dirty="0" err="1"/>
              <a:t>gestures</a:t>
            </a:r>
            <a:r>
              <a:rPr lang="nl-NL" dirty="0"/>
              <a:t>, </a:t>
            </a:r>
            <a:r>
              <a:rPr lang="nl-NL" dirty="0" err="1"/>
              <a:t>scaling</a:t>
            </a:r>
            <a:r>
              <a:rPr lang="nl-NL" dirty="0"/>
              <a:t> …)</a:t>
            </a:r>
          </a:p>
          <a:p>
            <a:pPr lvl="1"/>
            <a:r>
              <a:rPr lang="nl-NL" dirty="0"/>
              <a:t>Kaarten dynamisch aanpassen</a:t>
            </a:r>
          </a:p>
          <a:p>
            <a:pPr lvl="2"/>
            <a:r>
              <a:rPr lang="nl-NL" dirty="0"/>
              <a:t>Vliegroutes, obstakels en scan zones</a:t>
            </a:r>
          </a:p>
          <a:p>
            <a:pPr lvl="1"/>
            <a:r>
              <a:rPr lang="nl-NL" dirty="0" err="1"/>
              <a:t>Panning</a:t>
            </a:r>
            <a:r>
              <a:rPr lang="nl-NL" dirty="0"/>
              <a:t> &amp; zoom </a:t>
            </a:r>
            <a:r>
              <a:rPr lang="nl-NL" dirty="0" err="1"/>
              <a:t>besturingsselementen</a:t>
            </a:r>
            <a:endParaRPr lang="nl-NL" dirty="0"/>
          </a:p>
          <a:p>
            <a:pPr lvl="1"/>
            <a:r>
              <a:rPr lang="nl-NL" dirty="0"/>
              <a:t>Instelbare schaalverhouding en coördinatenstelsels</a:t>
            </a:r>
          </a:p>
          <a:p>
            <a:pPr lvl="1"/>
            <a:r>
              <a:rPr lang="nl-NL" dirty="0"/>
              <a:t>Live visualisatie van de drone (positie, oriëntatie/richting)</a:t>
            </a:r>
          </a:p>
          <a:p>
            <a:pPr lvl="1"/>
            <a:r>
              <a:rPr lang="nl-NL" dirty="0" err="1"/>
              <a:t>GeoJSON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12</a:t>
            </a:fld>
            <a:endParaRPr lang="nl-BE" noProof="0" dirty="0"/>
          </a:p>
        </p:txBody>
      </p:sp>
      <p:pic>
        <p:nvPicPr>
          <p:cNvPr id="1026" name="Picture 2" descr="Leaflet">
            <a:extLst>
              <a:ext uri="{FF2B5EF4-FFF2-40B4-BE49-F238E27FC236}">
                <a16:creationId xmlns:a16="http://schemas.microsoft.com/office/drawing/2014/main" id="{935F248C-EC78-484A-9965-3704D1915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175" y="1052354"/>
            <a:ext cx="4323749" cy="114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beeldingsresultaat voor leaflet js">
            <a:extLst>
              <a:ext uri="{FF2B5EF4-FFF2-40B4-BE49-F238E27FC236}">
                <a16:creationId xmlns:a16="http://schemas.microsoft.com/office/drawing/2014/main" id="{20D2E6E3-A6A6-4F7D-A8BA-7CB0BF0AA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5925" y="4542364"/>
            <a:ext cx="3937000" cy="236220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197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0120" y="136030"/>
            <a:ext cx="15705281" cy="863693"/>
          </a:xfrm>
        </p:spPr>
        <p:txBody>
          <a:bodyPr/>
          <a:lstStyle/>
          <a:p>
            <a:r>
              <a:rPr lang="nl-NL" dirty="0"/>
              <a:t>Node-RED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5826" y="1277263"/>
            <a:ext cx="15676574" cy="3846287"/>
          </a:xfrm>
        </p:spPr>
        <p:txBody>
          <a:bodyPr>
            <a:normAutofit/>
          </a:bodyPr>
          <a:lstStyle/>
          <a:p>
            <a:r>
              <a:rPr lang="nl-NL" sz="4400" dirty="0"/>
              <a:t>Flow-gebaseerd visueel programmeren voor </a:t>
            </a:r>
            <a:r>
              <a:rPr lang="nl-NL" sz="4400" dirty="0" err="1"/>
              <a:t>IoT</a:t>
            </a:r>
            <a:r>
              <a:rPr lang="nl-NL" sz="4400" dirty="0"/>
              <a:t> </a:t>
            </a:r>
          </a:p>
          <a:p>
            <a:r>
              <a:rPr lang="nl-NL" sz="4400" dirty="0"/>
              <a:t>Makkelijk verschillende protocollen hanteren</a:t>
            </a:r>
          </a:p>
          <a:p>
            <a:r>
              <a:rPr lang="nl-NL" sz="4400" dirty="0"/>
              <a:t>Ondersteuning MQTT, HTTP, </a:t>
            </a:r>
            <a:r>
              <a:rPr lang="nl-NL" sz="4400" dirty="0" err="1"/>
              <a:t>WebSocket</a:t>
            </a:r>
            <a:r>
              <a:rPr lang="nl-NL" sz="4400" dirty="0"/>
              <a:t>,… eindpunten</a:t>
            </a:r>
          </a:p>
          <a:p>
            <a:endParaRPr lang="nl-NL" sz="4400" dirty="0"/>
          </a:p>
          <a:p>
            <a:endParaRPr lang="nl-NL" sz="4400" dirty="0"/>
          </a:p>
          <a:p>
            <a:endParaRPr lang="nl-NL" sz="4400" dirty="0"/>
          </a:p>
          <a:p>
            <a:endParaRPr lang="nl-NL" sz="44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13</a:t>
            </a:fld>
            <a:endParaRPr lang="nl-BE" noProof="0" dirty="0"/>
          </a:p>
        </p:txBody>
      </p:sp>
      <p:pic>
        <p:nvPicPr>
          <p:cNvPr id="2050" name="Picture 2" descr="Afbeeldingsresultaat voor node red">
            <a:extLst>
              <a:ext uri="{FF2B5EF4-FFF2-40B4-BE49-F238E27FC236}">
                <a16:creationId xmlns:a16="http://schemas.microsoft.com/office/drawing/2014/main" id="{6B22F2F1-B9CC-4E3D-89D7-32292CF90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34" y="4641208"/>
            <a:ext cx="4569197" cy="253221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ADF440D8-C457-467B-A973-D29DADBDE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584" y="4061704"/>
            <a:ext cx="10259857" cy="4887007"/>
          </a:xfrm>
          <a:prstGeom prst="rect">
            <a:avLst/>
          </a:prstGeom>
        </p:spPr>
      </p:pic>
      <p:pic>
        <p:nvPicPr>
          <p:cNvPr id="8" name="Picture 2" descr="Afbeeldingsresultaat voor a* gif">
            <a:extLst>
              <a:ext uri="{FF2B5EF4-FFF2-40B4-BE49-F238E27FC236}">
                <a16:creationId xmlns:a16="http://schemas.microsoft.com/office/drawing/2014/main" id="{294DA860-C381-4937-B71E-6FCA528A829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9" y="9075040"/>
            <a:ext cx="270320" cy="266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504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14</a:t>
            </a:fld>
            <a:endParaRPr lang="nl-BE" noProof="0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686C438A-B73E-4768-A795-647C0EC7D2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533" y="1430741"/>
            <a:ext cx="5826336" cy="7772242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FCFD0DBA-93D3-4313-9427-93351BCF5E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5872" y="3575267"/>
            <a:ext cx="3165591" cy="5627716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50CC736B-AD8D-4A3F-9E48-CCDCE1CE8C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693"/>
          <a:stretch/>
        </p:blipFill>
        <p:spPr>
          <a:xfrm>
            <a:off x="431433" y="2560323"/>
            <a:ext cx="6518333" cy="431984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5E14AD8D-6ADC-40AA-89AD-4D8D467BD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20" y="136030"/>
            <a:ext cx="15705281" cy="863693"/>
          </a:xfrm>
        </p:spPr>
        <p:txBody>
          <a:bodyPr/>
          <a:lstStyle/>
          <a:p>
            <a:r>
              <a:rPr lang="nl-NL" dirty="0" err="1"/>
              <a:t>Responsive</a:t>
            </a:r>
            <a:r>
              <a:rPr lang="nl-NL" dirty="0"/>
              <a:t> UI + native </a:t>
            </a:r>
            <a:r>
              <a:rPr lang="nl-NL" dirty="0" err="1"/>
              <a:t>android</a:t>
            </a:r>
            <a:r>
              <a:rPr lang="nl-NL" dirty="0"/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1859597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0120" y="136030"/>
            <a:ext cx="15705281" cy="863693"/>
          </a:xfrm>
        </p:spPr>
        <p:txBody>
          <a:bodyPr/>
          <a:lstStyle/>
          <a:p>
            <a:r>
              <a:rPr lang="nl-NL" dirty="0" err="1"/>
              <a:t>Pathfinding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&lt;Robbe algoritme uitleg&gt;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15</a:t>
            </a:fld>
            <a:endParaRPr lang="nl-BE" noProof="0" dirty="0"/>
          </a:p>
        </p:txBody>
      </p:sp>
    </p:spTree>
    <p:extLst>
      <p:ext uri="{BB962C8B-B14F-4D97-AF65-F5344CB8AC3E}">
        <p14:creationId xmlns:p14="http://schemas.microsoft.com/office/powerpoint/2010/main" val="3522922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u="none" dirty="0"/>
              <a:t>Features</a:t>
            </a:r>
            <a:endParaRPr lang="nl-NL" u="non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16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8178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0120" y="136030"/>
            <a:ext cx="15705281" cy="863693"/>
          </a:xfrm>
        </p:spPr>
        <p:txBody>
          <a:bodyPr/>
          <a:lstStyle/>
          <a:p>
            <a:r>
              <a:rPr lang="nl-NL" dirty="0"/>
              <a:t>Kaarten interactief ontwerpen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17</a:t>
            </a:fld>
            <a:endParaRPr lang="nl-BE" noProof="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3EA89B09-8916-44DA-8675-F09909EEE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788" y="1055153"/>
            <a:ext cx="11575098" cy="764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34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0120" y="136030"/>
            <a:ext cx="15705281" cy="863693"/>
          </a:xfrm>
        </p:spPr>
        <p:txBody>
          <a:bodyPr/>
          <a:lstStyle/>
          <a:p>
            <a:r>
              <a:rPr lang="nl-NL" dirty="0"/>
              <a:t>Vliegpaden valideren &amp; corrigeren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18</a:t>
            </a:fld>
            <a:endParaRPr lang="nl-BE" noProof="0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99ACE0B2-8C1B-4126-9ABF-4F8F29F71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45" y="1012996"/>
            <a:ext cx="12041184" cy="845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04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0120" y="136030"/>
            <a:ext cx="15705281" cy="863693"/>
          </a:xfrm>
        </p:spPr>
        <p:txBody>
          <a:bodyPr/>
          <a:lstStyle/>
          <a:p>
            <a:r>
              <a:rPr lang="nl-NL" dirty="0"/>
              <a:t>Producten scannen met oriëntatie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19</a:t>
            </a:fld>
            <a:endParaRPr lang="nl-BE" noProof="0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DE457D9B-2F8B-4C39-8900-A3BD7B72C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323" y="1109303"/>
            <a:ext cx="11904027" cy="835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79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Backlog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60186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AD897CF-558C-4ADA-B67C-D002D8838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20</a:t>
            </a:fld>
            <a:endParaRPr lang="nl-BE" noProof="0" dirty="0"/>
          </a:p>
        </p:txBody>
      </p:sp>
      <p:pic>
        <p:nvPicPr>
          <p:cNvPr id="1026" name="Picture 2" descr="Afbeeldingsresultaat voor question">
            <a:extLst>
              <a:ext uri="{FF2B5EF4-FFF2-40B4-BE49-F238E27FC236}">
                <a16:creationId xmlns:a16="http://schemas.microsoft.com/office/drawing/2014/main" id="{110B871F-7EC5-4823-A72F-8E4257EDB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499" y="1774434"/>
            <a:ext cx="10723676" cy="560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492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C00FC4C-3E45-4ABC-8C16-0A4F49E9C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 err="1"/>
              <a:t>Responsive</a:t>
            </a:r>
            <a:r>
              <a:rPr lang="nl-BE" dirty="0"/>
              <a:t> webapplicatie, welke data tonen</a:t>
            </a:r>
          </a:p>
          <a:p>
            <a:r>
              <a:rPr lang="nl-BE" dirty="0"/>
              <a:t>Drone aansturen via MQTT</a:t>
            </a:r>
          </a:p>
          <a:p>
            <a:r>
              <a:rPr lang="nl-BE" dirty="0"/>
              <a:t>Pad construeren</a:t>
            </a:r>
          </a:p>
          <a:p>
            <a:r>
              <a:rPr lang="nl-BE" dirty="0" err="1"/>
              <a:t>Products</a:t>
            </a:r>
            <a:r>
              <a:rPr lang="nl-BE" dirty="0"/>
              <a:t> inlezen in databank</a:t>
            </a:r>
          </a:p>
          <a:p>
            <a:r>
              <a:rPr lang="nl-BE" dirty="0"/>
              <a:t>Dummy drone </a:t>
            </a:r>
          </a:p>
          <a:p>
            <a:r>
              <a:rPr lang="nl-BE" dirty="0"/>
              <a:t>Camera feed </a:t>
            </a:r>
          </a:p>
          <a:p>
            <a:r>
              <a:rPr lang="nl-BE" dirty="0"/>
              <a:t>Alerts en correcties</a:t>
            </a:r>
          </a:p>
          <a:p>
            <a:r>
              <a:rPr lang="nl-BE" dirty="0"/>
              <a:t>Eventueel mobiele app</a:t>
            </a: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185830C-2E86-406D-B873-75291F10A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3</a:t>
            </a:fld>
            <a:endParaRPr lang="nl-BE" noProof="0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5904822-C126-4AF6-A15A-E578A97F6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3" y="136525"/>
            <a:ext cx="15705137" cy="863600"/>
          </a:xfrm>
        </p:spPr>
        <p:txBody>
          <a:bodyPr/>
          <a:lstStyle/>
          <a:p>
            <a:r>
              <a:rPr lang="nl-NL" dirty="0"/>
              <a:t>Originele </a:t>
            </a:r>
            <a:r>
              <a:rPr lang="nl-NL" dirty="0" err="1"/>
              <a:t>Backlog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33818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A96173-F689-4808-B004-F456C0C28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implementatie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7F938B2-87B3-4268-BF55-C18587BEE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Front-end</a:t>
            </a:r>
          </a:p>
          <a:p>
            <a:pPr lvl="1"/>
            <a:r>
              <a:rPr lang="nl-BE" dirty="0"/>
              <a:t>HTML5 canvas </a:t>
            </a:r>
            <a:r>
              <a:rPr lang="nl-BE" dirty="0">
                <a:sym typeface="Wingdings" panose="05000000000000000000" pitchFamily="2" charset="2"/>
              </a:rPr>
              <a:t> </a:t>
            </a:r>
            <a:r>
              <a:rPr lang="nl-BE" dirty="0"/>
              <a:t>Leaflet</a:t>
            </a:r>
          </a:p>
          <a:p>
            <a:r>
              <a:rPr lang="nl-BE" dirty="0" err="1"/>
              <a:t>Back-end</a:t>
            </a:r>
            <a:endParaRPr lang="nl-BE" dirty="0"/>
          </a:p>
          <a:p>
            <a:pPr lvl="1"/>
            <a:r>
              <a:rPr lang="nl-BE" dirty="0"/>
              <a:t>Dijkstra </a:t>
            </a:r>
            <a:r>
              <a:rPr lang="nl-BE" dirty="0">
                <a:sym typeface="Wingdings" panose="05000000000000000000" pitchFamily="2" charset="2"/>
              </a:rPr>
              <a:t> </a:t>
            </a:r>
            <a:r>
              <a:rPr lang="nl-BE" dirty="0"/>
              <a:t>A* + optimalisaties</a:t>
            </a:r>
          </a:p>
          <a:p>
            <a:pPr lvl="1"/>
            <a:r>
              <a:rPr lang="nl-BE" dirty="0"/>
              <a:t>Node-RED</a:t>
            </a:r>
          </a:p>
          <a:p>
            <a:r>
              <a:rPr lang="nl-BE" dirty="0" err="1"/>
              <a:t>Mockup</a:t>
            </a:r>
            <a:r>
              <a:rPr lang="nl-BE" dirty="0"/>
              <a:t> drone</a:t>
            </a:r>
          </a:p>
          <a:p>
            <a:pPr lvl="1"/>
            <a:r>
              <a:rPr lang="nl-BE" dirty="0"/>
              <a:t>Communicatie drone </a:t>
            </a:r>
            <a:r>
              <a:rPr lang="nl-BE" dirty="0">
                <a:sym typeface="Wingdings" panose="05000000000000000000" pitchFamily="2" charset="2"/>
              </a:rPr>
              <a:t> </a:t>
            </a:r>
            <a:r>
              <a:rPr lang="nl-BE" dirty="0" err="1">
                <a:sym typeface="Wingdings" panose="05000000000000000000" pitchFamily="2" charset="2"/>
              </a:rPr>
              <a:t>back-end</a:t>
            </a:r>
            <a:endParaRPr lang="nl-BE" dirty="0">
              <a:sym typeface="Wingdings" panose="05000000000000000000" pitchFamily="2" charset="2"/>
            </a:endParaRPr>
          </a:p>
          <a:p>
            <a:pPr lvl="1"/>
            <a:r>
              <a:rPr lang="nl-BE" dirty="0">
                <a:sym typeface="Wingdings" panose="05000000000000000000" pitchFamily="2" charset="2"/>
              </a:rPr>
              <a:t>Afzonderlijke entiteit</a:t>
            </a:r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446FAA7-888F-4C6A-8361-C8D8487FF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4</a:t>
            </a:fld>
            <a:endParaRPr lang="nl-BE" noProof="0" dirty="0"/>
          </a:p>
        </p:txBody>
      </p:sp>
    </p:spTree>
    <p:extLst>
      <p:ext uri="{BB962C8B-B14F-4D97-AF65-F5344CB8AC3E}">
        <p14:creationId xmlns:p14="http://schemas.microsoft.com/office/powerpoint/2010/main" val="3955084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UI/UX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88213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AB44A4-83D4-42BC-8BA1-0D380EAB9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Simulator Prototype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93C8AAE-F647-49B5-9E25-2C8C4611A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6</a:t>
            </a:fld>
            <a:endParaRPr lang="nl-BE" noProof="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17B6465-71B9-40E5-A4C9-1DF798698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037" y="1295301"/>
            <a:ext cx="7393624" cy="780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00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AB44A4-83D4-42BC-8BA1-0D380EAB9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Eindresultaat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93C8AAE-F647-49B5-9E25-2C8C4611A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7</a:t>
            </a:fld>
            <a:endParaRPr lang="nl-BE" noProof="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5A17805-B938-4CE1-A85B-1AAD23B01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989" y="999726"/>
            <a:ext cx="12311540" cy="848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557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Technologie stack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52229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A0C7678-1E97-4FDD-BAD1-7AA0C7542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9</a:t>
            </a:fld>
            <a:endParaRPr lang="nl-BE" noProof="0" dirty="0"/>
          </a:p>
        </p:txBody>
      </p:sp>
      <p:pic>
        <p:nvPicPr>
          <p:cNvPr id="1026" name="Picture 2" descr="https://i.imgur.com/PJoPT2s.png">
            <a:extLst>
              <a:ext uri="{FF2B5EF4-FFF2-40B4-BE49-F238E27FC236}">
                <a16:creationId xmlns:a16="http://schemas.microsoft.com/office/drawing/2014/main" id="{DE604E99-C64B-43DE-AC2B-CBA988662C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82" y="1000125"/>
            <a:ext cx="11636080" cy="826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D19853D8-24D4-4E83-893B-BA93A3FDC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3" y="136525"/>
            <a:ext cx="15705137" cy="863600"/>
          </a:xfrm>
        </p:spPr>
        <p:txBody>
          <a:bodyPr/>
          <a:lstStyle/>
          <a:p>
            <a:r>
              <a:rPr lang="nl-BE" dirty="0"/>
              <a:t>MEAN-stack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47920225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Universiteit Gent">
      <a:dk1>
        <a:sysClr val="windowText" lastClr="000000"/>
      </a:dk1>
      <a:lt1>
        <a:sysClr val="window" lastClr="FFFFFF"/>
      </a:lt1>
      <a:dk2>
        <a:srgbClr val="1E64C8"/>
      </a:dk2>
      <a:lt2>
        <a:srgbClr val="FFD200"/>
      </a:lt2>
      <a:accent1>
        <a:srgbClr val="1E64C8"/>
      </a:accent1>
      <a:accent2>
        <a:srgbClr val="FFD2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Universiteit Ge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0">
          <a:solidFill>
            <a:srgbClr val="1E64C8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0">
          <a:headEnd type="triangle"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sz="25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e-NL-EA_1_0_13.potx" id="{5F6C1209-3523-440E-8533-DCE97EC5C651}" vid="{6C779022-81AC-4A5D-B0C5-44F49FEE6A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presentatie_sprint2</Template>
  <TotalTime>525</TotalTime>
  <Words>203</Words>
  <Application>Microsoft Office PowerPoint</Application>
  <PresentationFormat>Aangepast</PresentationFormat>
  <Paragraphs>78</Paragraphs>
  <Slides>20</Slides>
  <Notes>5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4" baseType="lpstr">
      <vt:lpstr>Arial</vt:lpstr>
      <vt:lpstr>Calibri</vt:lpstr>
      <vt:lpstr>Wingdings</vt:lpstr>
      <vt:lpstr>Kantoorthema</vt:lpstr>
      <vt:lpstr>Path planner voor inventaris met autonome drone</vt:lpstr>
      <vt:lpstr>Backlog</vt:lpstr>
      <vt:lpstr>Originele Backlog</vt:lpstr>
      <vt:lpstr>implementatie</vt:lpstr>
      <vt:lpstr>UI/UX</vt:lpstr>
      <vt:lpstr>Simulator Prototype </vt:lpstr>
      <vt:lpstr>Eindresultaat</vt:lpstr>
      <vt:lpstr>Technologie stack</vt:lpstr>
      <vt:lpstr>MEAN-stack</vt:lpstr>
      <vt:lpstr>uitbreidingen</vt:lpstr>
      <vt:lpstr>Technologieën</vt:lpstr>
      <vt:lpstr>Leaflet</vt:lpstr>
      <vt:lpstr>Node-RED</vt:lpstr>
      <vt:lpstr>Responsive UI + native android app</vt:lpstr>
      <vt:lpstr>Pathfinding</vt:lpstr>
      <vt:lpstr>Features</vt:lpstr>
      <vt:lpstr>Kaarten interactief ontwerpen</vt:lpstr>
      <vt:lpstr>Vliegpaden valideren &amp; corrigeren</vt:lpstr>
      <vt:lpstr>Producten scannen met oriëntatie</vt:lpstr>
      <vt:lpstr>PowerPoint-presentatie</vt:lpstr>
    </vt:vector>
  </TitlesOfParts>
  <Company>UGent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 planner voor inventaris met autonome drone</dc:title>
  <dc:creator>Wouter Stemgée</dc:creator>
  <cp:lastModifiedBy>Wouter Stemgée</cp:lastModifiedBy>
  <cp:revision>106</cp:revision>
  <dcterms:created xsi:type="dcterms:W3CDTF">2019-04-18T16:27:40Z</dcterms:created>
  <dcterms:modified xsi:type="dcterms:W3CDTF">2019-05-14T10:27:42Z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icensed to">
    <vt:lpwstr>Ghent University</vt:lpwstr>
  </property>
  <property fmtid="{D5CDD505-2E9C-101B-9397-08002B2CF9AE}" pid="3" name="Version">
    <vt:lpwstr>1.0</vt:lpwstr>
  </property>
  <property fmtid="{D5CDD505-2E9C-101B-9397-08002B2CF9AE}" pid="4" name="Date">
    <vt:filetime>2016-09-20T22:00:00Z</vt:filetime>
  </property>
  <property fmtid="{D5CDD505-2E9C-101B-9397-08002B2CF9AE}" pid="5" name="Build">
    <vt:lpwstr>13</vt:lpwstr>
  </property>
  <property fmtid="{D5CDD505-2E9C-101B-9397-08002B2CF9AE}" pid="6" name="Cmt 1">
    <vt:lpwstr>create</vt:lpwstr>
  </property>
  <property fmtid="{D5CDD505-2E9C-101B-9397-08002B2CF9AE}" pid="7" name="Cmt 2">
    <vt:lpwstr>1st draft</vt:lpwstr>
  </property>
  <property fmtid="{D5CDD505-2E9C-101B-9397-08002B2CF9AE}" pid="8" name="Cmt 3">
    <vt:lpwstr>Corporate splitt off</vt:lpwstr>
  </property>
  <property fmtid="{D5CDD505-2E9C-101B-9397-08002B2CF9AE}" pid="9" name="Cmt 4">
    <vt:lpwstr>2nd draft</vt:lpwstr>
  </property>
  <property fmtid="{D5CDD505-2E9C-101B-9397-08002B2CF9AE}" pid="10" name="Cmt 4A">
    <vt:lpwstr>copy of UK version translated to NL</vt:lpwstr>
  </property>
  <property fmtid="{D5CDD505-2E9C-101B-9397-08002B2CF9AE}" pid="11" name="Cmt 5">
    <vt:lpwstr>set text box and shape defaults</vt:lpwstr>
  </property>
  <property fmtid="{D5CDD505-2E9C-101B-9397-08002B2CF9AE}" pid="12" name="Cmt 6">
    <vt:lpwstr>closing slide acc. to letter</vt:lpwstr>
  </property>
  <property fmtid="{D5CDD505-2E9C-101B-9397-08002B2CF9AE}" pid="13" name="Cmt 7">
    <vt:lpwstr>logo opening slide sharpened</vt:lpwstr>
  </property>
  <property fmtid="{D5CDD505-2E9C-101B-9397-08002B2CF9AE}" pid="14" name="Cmt 8">
    <vt:lpwstr>split variable and fixed data in contact data; lang to NL-BE</vt:lpwstr>
  </property>
  <property fmtid="{D5CDD505-2E9C-101B-9397-08002B2CF9AE}" pid="15" name="Cmt 9">
    <vt:lpwstr>comments 19-9-2016</vt:lpwstr>
  </property>
  <property fmtid="{D5CDD505-2E9C-101B-9397-08002B2CF9AE}" pid="16" name="Cmt 10">
    <vt:lpwstr>social media redesigned</vt:lpwstr>
  </property>
  <property fmtid="{D5CDD505-2E9C-101B-9397-08002B2CF9AE}" pid="17" name="Cmt 11">
    <vt:lpwstr>Title Slide renamed to TitleSlide</vt:lpwstr>
  </property>
  <property fmtid="{D5CDD505-2E9C-101B-9397-08002B2CF9AE}" pid="18" name="Cmt 12">
    <vt:lpwstr>Title and text size</vt:lpwstr>
  </property>
  <property fmtid="{D5CDD505-2E9C-101B-9397-08002B2CF9AE}" pid="19" name="Cmt 13">
    <vt:lpwstr>socmed pictos &gt; normal view</vt:lpwstr>
  </property>
</Properties>
</file>